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E53"/>
    <a:srgbClr val="611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7868-9651-5042-BFB1-5DDBA78A0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7AFD0-CD89-FD4C-9467-0182A87DD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97EA-E3C3-4842-9493-DE17D0C5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0DB6-BA98-FE43-B954-B5E1917B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F698-7EA4-0A4B-9613-D88BD16C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FE98-175B-E64A-A6D7-C61ED501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3D122-5224-4341-BC86-7F4B3FB9D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7798-6BD2-0242-8E44-67D146C6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F04C-3952-6941-B734-CDFC56D0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515E-0EF0-E34F-9BA5-0A376852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46CF54-9B2F-5B4C-9908-69CCE8BB1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F6A44-4A2F-BD4D-9872-1AF04DC5C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C517B-19B4-6D42-97C2-00820011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0D1A1-E67D-9248-B2CF-41B7F56E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9055E-0EBE-4F45-8869-A2CD853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B002-532A-4D47-A84A-C15540A9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EFDF-B1DE-704B-9C28-D8D2981B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91EE4-282E-D848-908A-D27F7187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749D-9079-CB4D-8BDE-719DD0E3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4B3DD-A1CC-FF4D-8D9B-59AF5231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1389-4720-EB45-8D2F-8452B339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A9C6A-A51C-E441-8A40-7FE46A07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A0E55-C205-E841-9480-BAF43B6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81BEE-3D0E-0547-B92B-63C711F4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737F-D740-B44A-84D0-B39CBF9E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8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95B8-B186-4E42-8BE7-122C74C6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D0FF-7FEB-E747-B7E1-C5A1EE6E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6F95D-EA30-994E-851D-9A5DE3A40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F54AD-4347-5243-B73F-DEB73AEE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1C506-E0F6-4C42-B9B6-D370855F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C0338-B1D8-A24F-BE86-754CD0E7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D0D8-3960-7940-A2A2-5F1F0DE2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A4CA5-3D60-2744-9307-6EE8B1B27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6FA66-9D10-D749-BE72-1C293A856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A0F52-BEC7-0642-AAE4-567A40A80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D1B37-F684-9946-9AD4-A44DB4EAC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7DB6F-0DE3-8B4F-AF3E-DC194359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DE45A-D7CE-C745-BF1E-1671658D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D5979-3450-4346-BE4F-6D362DDC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CE25-3551-7149-BACC-5163834D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133FF-E2C9-2740-8311-F6B0F82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1B0CF-1D1E-8844-B0AD-50596820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2257-7466-884B-AF33-AABC6B41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973D4-2EDA-824B-973A-EEE8D3C6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0DBA2-0A99-8841-B80F-5C345823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14B6-5DD4-B042-B4EB-A6160381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99F-9308-D145-9F04-23ACE2F7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4C65-10DE-E844-8DF6-D0CF8FA72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33094-B7CE-7B42-A5A3-1544D810F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C430-35BA-664A-88B1-214F2DDD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ED786-C8EB-F742-9E79-62BD05A0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747DD-D6F9-D149-8991-39302424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4309-5D89-FF42-88A3-FDBC0D6D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B70C3-1707-3942-84EE-0BD592EFD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FD774-99D2-5340-9E17-7B5202595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7882D-2471-6547-8A50-9D0DCB37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303B1-DBDD-1F41-8768-2F5069C2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1B767-B5F9-E540-9752-C34F0142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CB7A2-0625-4140-95C3-18F0333D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46D1F-9BF7-804A-A842-AE64B464B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A3B2-1ACC-D24B-955F-C546F940B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A4C3-92A0-6C44-9751-FE59F1A352B8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46F6C-68A7-2B46-8AD1-35C012860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E494-8466-7A49-A030-38F0848E9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0DBAF3-1BE0-9541-B52C-6ED8072ED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" t="1" r="13471" b="13584"/>
          <a:stretch/>
        </p:blipFill>
        <p:spPr>
          <a:xfrm>
            <a:off x="0" y="0"/>
            <a:ext cx="12192000" cy="51185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6A247F-40FF-1840-9425-F61E26F5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062" y="5118538"/>
            <a:ext cx="6705600" cy="117666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4D4E53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81DE07-1FFD-8048-B839-B8D32C1DF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4179" y="5764695"/>
            <a:ext cx="4214648" cy="530509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4D4E53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EDF05-E380-594D-B9D1-19B04B1F569C}"/>
              </a:ext>
            </a:extLst>
          </p:cNvPr>
          <p:cNvSpPr/>
          <p:nvPr/>
        </p:nvSpPr>
        <p:spPr>
          <a:xfrm>
            <a:off x="969116" y="1"/>
            <a:ext cx="2448416" cy="2066182"/>
          </a:xfrm>
          <a:prstGeom prst="rect">
            <a:avLst/>
          </a:prstGeom>
          <a:solidFill>
            <a:srgbClr val="611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53CF0-193E-EE41-BA44-69783621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6258" y="317400"/>
            <a:ext cx="2234132" cy="13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47120-9404-6442-A293-82B6F5BE15FF}"/>
              </a:ext>
            </a:extLst>
          </p:cNvPr>
          <p:cNvSpPr/>
          <p:nvPr/>
        </p:nvSpPr>
        <p:spPr>
          <a:xfrm>
            <a:off x="10416745" y="5906530"/>
            <a:ext cx="1242743" cy="951470"/>
          </a:xfrm>
          <a:prstGeom prst="rect">
            <a:avLst/>
          </a:prstGeom>
          <a:solidFill>
            <a:srgbClr val="611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79DFD-E0B5-E144-9836-961A697BE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27956" y="6078573"/>
            <a:ext cx="1018211" cy="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4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5F83F3-BFDF-1541-AB03-2B2B7A0CA494}"/>
              </a:ext>
            </a:extLst>
          </p:cNvPr>
          <p:cNvSpPr/>
          <p:nvPr/>
        </p:nvSpPr>
        <p:spPr>
          <a:xfrm>
            <a:off x="10416745" y="5906530"/>
            <a:ext cx="1242743" cy="951470"/>
          </a:xfrm>
          <a:prstGeom prst="rect">
            <a:avLst/>
          </a:prstGeom>
          <a:solidFill>
            <a:srgbClr val="4D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F7E9D-85FC-3B4C-ADBD-1FE4B5E6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29010" y="6068969"/>
            <a:ext cx="1018211" cy="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9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1CE967-A374-B847-80B2-001BAA46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79" y="5381368"/>
            <a:ext cx="1641530" cy="13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60AAC49137648A872B05D25C88A30" ma:contentTypeVersion="19" ma:contentTypeDescription="Create a new document." ma:contentTypeScope="" ma:versionID="38f912eefea622345d3918b238d3bc6b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fd4b6ec2-1d26-49ba-9756-8e3cd72de1f3" xmlns:ns4="74e908bd-75b5-456d-932c-35be98c5ebdb" targetNamespace="http://schemas.microsoft.com/office/2006/metadata/properties" ma:root="true" ma:fieldsID="fc98838784aa0346b35c3fe4cdda9e86" ns1:_="" ns2:_="" ns3:_="" ns4:_="">
    <xsd:import namespace="http://schemas.microsoft.com/sharepoint/v3"/>
    <xsd:import namespace="http://schemas.microsoft.com/sharepoint/v3/fields"/>
    <xsd:import namespace="fd4b6ec2-1d26-49ba-9756-8e3cd72de1f3"/>
    <xsd:import namespace="74e908bd-75b5-456d-932c-35be98c5ebdb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Year"/>
                <xsd:element ref="ns3:Doc_x0020_Type"/>
                <xsd:element ref="ns1:ol_Departmen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j9df1e12ee134dccb217b2f12e993261" minOccurs="0"/>
                <xsd:element ref="ns4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5" nillable="true" ma:displayName="Department" ma:hidden="true" ma:internalName="ol_Departmen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" nillable="true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6ec2-1d26-49ba-9756-8e3cd72de1f3" elementFormDefault="qualified">
    <xsd:import namespace="http://schemas.microsoft.com/office/2006/documentManagement/types"/>
    <xsd:import namespace="http://schemas.microsoft.com/office/infopath/2007/PartnerControls"/>
    <xsd:element name="Year" ma:index="3" ma:displayName="Year" ma:internalName="Year" ma:readOnly="false">
      <xsd:simpleType>
        <xsd:restriction base="dms:Text">
          <xsd:maxLength value="255"/>
        </xsd:restriction>
      </xsd:simpleType>
    </xsd:element>
    <xsd:element name="Doc_x0020_Type" ma:index="4" ma:displayName="Doc Type" ma:list="{e6a0191a-789e-436d-bded-66e75b1b3f42}" ma:internalName="Doc_x0020_Type" ma:readOnly="false" ma:showField="Title">
      <xsd:simpleType>
        <xsd:restriction base="dms:Lookup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j9df1e12ee134dccb217b2f12e993261" ma:index="19" nillable="true" ma:taxonomy="true" ma:internalName="j9df1e12ee134dccb217b2f12e993261" ma:taxonomyFieldName="Document_x0020_Type" ma:displayName="Document Type" ma:readOnly="false" ma:default="" ma:fieldId="{39df1e12-ee13-4dcc-b217-b2f12e993261}" ma:sspId="84f804cb-cc43-4967-85d4-cf6613229e16" ma:termSetId="594c7eee-da35-438b-ab56-179d0c0ca2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4f804cb-cc43-4967-85d4-cf6613229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908bd-75b5-456d-932c-35be98c5ebd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d66d69b-2484-4924-845f-9f29cd9d1406}" ma:internalName="TaxCatchAll" ma:readOnly="false" ma:showField="CatchAllData" ma:web="74e908bd-75b5-456d-932c-35be98c5eb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TaxCatchAll xmlns="74e908bd-75b5-456d-932c-35be98c5ebdb">
      <Value>15</Value>
    </TaxCatchAll>
    <Year xmlns="fd4b6ec2-1d26-49ba-9756-8e3cd72de1f3">2021</Year>
    <ol_Department xmlns="http://schemas.microsoft.com/sharepoint/v3">Marketing</ol_Department>
    <j9df1e12ee134dccb217b2f12e993261 xmlns="fd4b6ec2-1d26-49ba-9756-8e3cd72de1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d988166b-730c-4d22-8f3a-885eaee99940</TermId>
        </TermInfo>
      </Terms>
    </j9df1e12ee134dccb217b2f12e993261>
    <Doc_x0020_Type xmlns="fd4b6ec2-1d26-49ba-9756-8e3cd72de1f3">22</Doc_x0020_Type>
    <lcf76f155ced4ddcb4097134ff3c332f xmlns="fd4b6ec2-1d26-49ba-9756-8e3cd72de1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F6BEE6-D0CB-49E4-A056-252AA78D7C82}"/>
</file>

<file path=customXml/itemProps2.xml><?xml version="1.0" encoding="utf-8"?>
<ds:datastoreItem xmlns:ds="http://schemas.openxmlformats.org/officeDocument/2006/customXml" ds:itemID="{07881EC7-CC3A-491D-8862-79BB829B4921}"/>
</file>

<file path=customXml/itemProps3.xml><?xml version="1.0" encoding="utf-8"?>
<ds:datastoreItem xmlns:ds="http://schemas.openxmlformats.org/officeDocument/2006/customXml" ds:itemID="{96004D83-6AD8-41F2-9A62-AC48A439DCFC}"/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CLICK TO ADD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PowerPoint template</dc:title>
  <dc:creator>Turley, Bridget</dc:creator>
  <cp:lastModifiedBy>Turley, Bridget</cp:lastModifiedBy>
  <cp:revision>7</cp:revision>
  <dcterms:created xsi:type="dcterms:W3CDTF">2021-06-09T17:54:39Z</dcterms:created>
  <dcterms:modified xsi:type="dcterms:W3CDTF">2021-06-23T14:08:17Z</dcterms:modified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0x01010087060AAC49137648A872B05D25C88A30</vt:lpwstr>
  </property>
  <property fmtid="{D5CDD505-2E9C-101B-9397-08002B2CF9AE}" pid="3" name="Document Type">
    <vt:lpwstr>15;#Template|d988166b-730c-4d22-8f3a-885eaee99940</vt:lpwstr>
  </property>
  <property fmtid="{D5CDD505-2E9C-101B-9397-08002B2CF9AE}" pid="4" name="MediaServiceImageTags">
    <vt:lpwstr/>
  </property>
</Properties>
</file>