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E53"/>
    <a:srgbClr val="611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5C0CD8-6F47-47DD-B936-8197901D32FC}" v="4" dt="2022-04-05T16:02:40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27"/>
  </p:normalViewPr>
  <p:slideViewPr>
    <p:cSldViewPr snapToGrid="0" snapToObjects="1">
      <p:cViewPr varScale="1">
        <p:scale>
          <a:sx n="90" d="100"/>
          <a:sy n="90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nchman, Amanda" userId="6e65173a-c7ce-4dd6-850a-0f63f9eda11b" providerId="ADAL" clId="{3C5C0CD8-6F47-47DD-B936-8197901D32FC}"/>
    <pc:docChg chg="undo custSel addSld delSld modSld">
      <pc:chgData name="Hinchman, Amanda" userId="6e65173a-c7ce-4dd6-850a-0f63f9eda11b" providerId="ADAL" clId="{3C5C0CD8-6F47-47DD-B936-8197901D32FC}" dt="2022-04-05T16:03:49.930" v="50" actId="700"/>
      <pc:docMkLst>
        <pc:docMk/>
      </pc:docMkLst>
      <pc:sldChg chg="addSp delSp modSp mod modClrScheme chgLayout">
        <pc:chgData name="Hinchman, Amanda" userId="6e65173a-c7ce-4dd6-850a-0f63f9eda11b" providerId="ADAL" clId="{3C5C0CD8-6F47-47DD-B936-8197901D32FC}" dt="2022-04-05T16:03:49.930" v="50" actId="700"/>
        <pc:sldMkLst>
          <pc:docMk/>
          <pc:sldMk cId="3599740380" sldId="257"/>
        </pc:sldMkLst>
        <pc:spChg chg="add del mod">
          <ac:chgData name="Hinchman, Amanda" userId="6e65173a-c7ce-4dd6-850a-0f63f9eda11b" providerId="ADAL" clId="{3C5C0CD8-6F47-47DD-B936-8197901D32FC}" dt="2022-04-05T15:45:56.253" v="1" actId="478"/>
          <ac:spMkLst>
            <pc:docMk/>
            <pc:sldMk cId="3599740380" sldId="257"/>
            <ac:spMk id="3" creationId="{63E22E27-6C2A-478B-B691-1E0FDBA22BA4}"/>
          </ac:spMkLst>
        </pc:spChg>
        <pc:spChg chg="add del mod">
          <ac:chgData name="Hinchman, Amanda" userId="6e65173a-c7ce-4dd6-850a-0f63f9eda11b" providerId="ADAL" clId="{3C5C0CD8-6F47-47DD-B936-8197901D32FC}" dt="2022-04-05T15:55:14.453" v="9"/>
          <ac:spMkLst>
            <pc:docMk/>
            <pc:sldMk cId="3599740380" sldId="257"/>
            <ac:spMk id="3" creationId="{B7A24342-EA94-42BC-8C1A-1EA877C94266}"/>
          </ac:spMkLst>
        </pc:spChg>
        <pc:spChg chg="add mod ord">
          <ac:chgData name="Hinchman, Amanda" userId="6e65173a-c7ce-4dd6-850a-0f63f9eda11b" providerId="ADAL" clId="{3C5C0CD8-6F47-47DD-B936-8197901D32FC}" dt="2022-04-05T16:03:49.930" v="50" actId="700"/>
          <ac:spMkLst>
            <pc:docMk/>
            <pc:sldMk cId="3599740380" sldId="257"/>
            <ac:spMk id="3" creationId="{C14BAAA4-E1DC-40DA-889F-8DFC09F3EEB9}"/>
          </ac:spMkLst>
        </pc:spChg>
        <pc:spChg chg="add mod ord">
          <ac:chgData name="Hinchman, Amanda" userId="6e65173a-c7ce-4dd6-850a-0f63f9eda11b" providerId="ADAL" clId="{3C5C0CD8-6F47-47DD-B936-8197901D32FC}" dt="2022-04-05T16:03:49.930" v="50" actId="700"/>
          <ac:spMkLst>
            <pc:docMk/>
            <pc:sldMk cId="3599740380" sldId="257"/>
            <ac:spMk id="5" creationId="{12DF0C8D-326F-4DF8-B38F-B73BBE7CC862}"/>
          </ac:spMkLst>
        </pc:spChg>
        <pc:spChg chg="add del mod ord">
          <ac:chgData name="Hinchman, Amanda" userId="6e65173a-c7ce-4dd6-850a-0f63f9eda11b" providerId="ADAL" clId="{3C5C0CD8-6F47-47DD-B936-8197901D32FC}" dt="2022-04-05T15:57:14.630" v="13" actId="700"/>
          <ac:spMkLst>
            <pc:docMk/>
            <pc:sldMk cId="3599740380" sldId="257"/>
            <ac:spMk id="5" creationId="{582892AD-8EE5-447E-BA50-BAFD46054812}"/>
          </ac:spMkLst>
        </pc:spChg>
        <pc:spChg chg="add del mod ord">
          <ac:chgData name="Hinchman, Amanda" userId="6e65173a-c7ce-4dd6-850a-0f63f9eda11b" providerId="ADAL" clId="{3C5C0CD8-6F47-47DD-B936-8197901D32FC}" dt="2022-04-05T15:57:14.630" v="13" actId="700"/>
          <ac:spMkLst>
            <pc:docMk/>
            <pc:sldMk cId="3599740380" sldId="257"/>
            <ac:spMk id="6" creationId="{6989F59B-179B-432C-A768-4A78F021FD74}"/>
          </ac:spMkLst>
        </pc:spChg>
        <pc:spChg chg="add del mod ord">
          <ac:chgData name="Hinchman, Amanda" userId="6e65173a-c7ce-4dd6-850a-0f63f9eda11b" providerId="ADAL" clId="{3C5C0CD8-6F47-47DD-B936-8197901D32FC}" dt="2022-04-05T16:01:58.246" v="33" actId="700"/>
          <ac:spMkLst>
            <pc:docMk/>
            <pc:sldMk cId="3599740380" sldId="257"/>
            <ac:spMk id="7" creationId="{5EBD8D6F-A36A-48E8-A969-0184DB2B2F6B}"/>
          </ac:spMkLst>
        </pc:spChg>
        <pc:spChg chg="add del mod ord">
          <ac:chgData name="Hinchman, Amanda" userId="6e65173a-c7ce-4dd6-850a-0f63f9eda11b" providerId="ADAL" clId="{3C5C0CD8-6F47-47DD-B936-8197901D32FC}" dt="2022-04-05T16:01:58.246" v="33" actId="700"/>
          <ac:spMkLst>
            <pc:docMk/>
            <pc:sldMk cId="3599740380" sldId="257"/>
            <ac:spMk id="8" creationId="{0A1EB4F7-D961-4E75-A849-E1C225DAA015}"/>
          </ac:spMkLst>
        </pc:spChg>
        <pc:spChg chg="add del mod ord">
          <ac:chgData name="Hinchman, Amanda" userId="6e65173a-c7ce-4dd6-850a-0f63f9eda11b" providerId="ADAL" clId="{3C5C0CD8-6F47-47DD-B936-8197901D32FC}" dt="2022-04-05T16:01:58.246" v="33" actId="700"/>
          <ac:spMkLst>
            <pc:docMk/>
            <pc:sldMk cId="3599740380" sldId="257"/>
            <ac:spMk id="9" creationId="{A5C6F57A-260D-4D4E-9821-59A8678C74FC}"/>
          </ac:spMkLst>
        </pc:spChg>
      </pc:sldChg>
      <pc:sldChg chg="addSp delSp modSp mod modClrScheme chgLayout">
        <pc:chgData name="Hinchman, Amanda" userId="6e65173a-c7ce-4dd6-850a-0f63f9eda11b" providerId="ADAL" clId="{3C5C0CD8-6F47-47DD-B936-8197901D32FC}" dt="2022-04-05T16:02:56.667" v="49" actId="700"/>
        <pc:sldMkLst>
          <pc:docMk/>
          <pc:sldMk cId="3251891061" sldId="258"/>
        </pc:sldMkLst>
        <pc:spChg chg="add del mod ord">
          <ac:chgData name="Hinchman, Amanda" userId="6e65173a-c7ce-4dd6-850a-0f63f9eda11b" providerId="ADAL" clId="{3C5C0CD8-6F47-47DD-B936-8197901D32FC}" dt="2022-04-05T16:01:54.204" v="32" actId="700"/>
          <ac:spMkLst>
            <pc:docMk/>
            <pc:sldMk cId="3251891061" sldId="258"/>
            <ac:spMk id="3" creationId="{C9D0CE45-6669-45AE-B39A-9A710A5D99FA}"/>
          </ac:spMkLst>
        </pc:spChg>
        <pc:spChg chg="add del mod ord">
          <ac:chgData name="Hinchman, Amanda" userId="6e65173a-c7ce-4dd6-850a-0f63f9eda11b" providerId="ADAL" clId="{3C5C0CD8-6F47-47DD-B936-8197901D32FC}" dt="2022-04-05T16:01:54.204" v="32" actId="700"/>
          <ac:spMkLst>
            <pc:docMk/>
            <pc:sldMk cId="3251891061" sldId="258"/>
            <ac:spMk id="4" creationId="{5ACCCD14-B0F7-44EE-9CA4-22EA0321463A}"/>
          </ac:spMkLst>
        </pc:spChg>
        <pc:spChg chg="add del mod ord">
          <ac:chgData name="Hinchman, Amanda" userId="6e65173a-c7ce-4dd6-850a-0f63f9eda11b" providerId="ADAL" clId="{3C5C0CD8-6F47-47DD-B936-8197901D32FC}" dt="2022-04-05T16:01:54.204" v="32" actId="700"/>
          <ac:spMkLst>
            <pc:docMk/>
            <pc:sldMk cId="3251891061" sldId="258"/>
            <ac:spMk id="6" creationId="{F20D3A89-C969-4F1B-ADCE-16D825BC1A8C}"/>
          </ac:spMkLst>
        </pc:spChg>
        <pc:spChg chg="add mod ord">
          <ac:chgData name="Hinchman, Amanda" userId="6e65173a-c7ce-4dd6-850a-0f63f9eda11b" providerId="ADAL" clId="{3C5C0CD8-6F47-47DD-B936-8197901D32FC}" dt="2022-04-05T16:02:56.667" v="49" actId="700"/>
          <ac:spMkLst>
            <pc:docMk/>
            <pc:sldMk cId="3251891061" sldId="258"/>
            <ac:spMk id="7" creationId="{EE1D6A46-C90C-44C9-980F-9A7A58CBEDE1}"/>
          </ac:spMkLst>
        </pc:spChg>
        <pc:spChg chg="add mod ord">
          <ac:chgData name="Hinchman, Amanda" userId="6e65173a-c7ce-4dd6-850a-0f63f9eda11b" providerId="ADAL" clId="{3C5C0CD8-6F47-47DD-B936-8197901D32FC}" dt="2022-04-05T16:02:56.667" v="49" actId="700"/>
          <ac:spMkLst>
            <pc:docMk/>
            <pc:sldMk cId="3251891061" sldId="258"/>
            <ac:spMk id="8" creationId="{7E11856E-9461-422F-A371-F14FE687BFF4}"/>
          </ac:spMkLst>
        </pc:spChg>
        <pc:spChg chg="add mod ord">
          <ac:chgData name="Hinchman, Amanda" userId="6e65173a-c7ce-4dd6-850a-0f63f9eda11b" providerId="ADAL" clId="{3C5C0CD8-6F47-47DD-B936-8197901D32FC}" dt="2022-04-05T16:02:56.667" v="49" actId="700"/>
          <ac:spMkLst>
            <pc:docMk/>
            <pc:sldMk cId="3251891061" sldId="258"/>
            <ac:spMk id="9" creationId="{40FF184E-9D68-4EFD-B786-9577A26EFA25}"/>
          </ac:spMkLst>
        </pc:spChg>
      </pc:sldChg>
      <pc:sldChg chg="addSp delSp modSp mod setBg modClrScheme delDesignElem chgLayout">
        <pc:chgData name="Hinchman, Amanda" userId="6e65173a-c7ce-4dd6-850a-0f63f9eda11b" providerId="ADAL" clId="{3C5C0CD8-6F47-47DD-B936-8197901D32FC}" dt="2022-04-05T16:02:40.862" v="48"/>
        <pc:sldMkLst>
          <pc:docMk/>
          <pc:sldMk cId="988876183" sldId="259"/>
        </pc:sldMkLst>
        <pc:spChg chg="add del mod ord">
          <ac:chgData name="Hinchman, Amanda" userId="6e65173a-c7ce-4dd6-850a-0f63f9eda11b" providerId="ADAL" clId="{3C5C0CD8-6F47-47DD-B936-8197901D32FC}" dt="2022-04-05T16:01:10.958" v="14" actId="700"/>
          <ac:spMkLst>
            <pc:docMk/>
            <pc:sldMk cId="988876183" sldId="259"/>
            <ac:spMk id="2" creationId="{8AFE70E6-6394-4ACE-8409-82E5C356E7DA}"/>
          </ac:spMkLst>
        </pc:spChg>
        <pc:spChg chg="add del mod ord">
          <ac:chgData name="Hinchman, Amanda" userId="6e65173a-c7ce-4dd6-850a-0f63f9eda11b" providerId="ADAL" clId="{3C5C0CD8-6F47-47DD-B936-8197901D32FC}" dt="2022-04-05T16:01:10.958" v="14" actId="700"/>
          <ac:spMkLst>
            <pc:docMk/>
            <pc:sldMk cId="988876183" sldId="259"/>
            <ac:spMk id="4" creationId="{3A7105C2-2DA7-41E4-9A2C-FF265BDE6708}"/>
          </ac:spMkLst>
        </pc:spChg>
        <pc:spChg chg="add del mod ord">
          <ac:chgData name="Hinchman, Amanda" userId="6e65173a-c7ce-4dd6-850a-0f63f9eda11b" providerId="ADAL" clId="{3C5C0CD8-6F47-47DD-B936-8197901D32FC}" dt="2022-04-05T16:01:15.227" v="15" actId="700"/>
          <ac:spMkLst>
            <pc:docMk/>
            <pc:sldMk cId="988876183" sldId="259"/>
            <ac:spMk id="5" creationId="{04FCF854-CF79-4C96-BAAA-4F4B53A7A726}"/>
          </ac:spMkLst>
        </pc:spChg>
        <pc:spChg chg="add del mod ord">
          <ac:chgData name="Hinchman, Amanda" userId="6e65173a-c7ce-4dd6-850a-0f63f9eda11b" providerId="ADAL" clId="{3C5C0CD8-6F47-47DD-B936-8197901D32FC}" dt="2022-04-05T16:01:15.227" v="15" actId="700"/>
          <ac:spMkLst>
            <pc:docMk/>
            <pc:sldMk cId="988876183" sldId="259"/>
            <ac:spMk id="6" creationId="{1C757CE2-E2BC-426D-B455-2DE1FFB69752}"/>
          </ac:spMkLst>
        </pc:spChg>
        <pc:spChg chg="add del mod ord">
          <ac:chgData name="Hinchman, Amanda" userId="6e65173a-c7ce-4dd6-850a-0f63f9eda11b" providerId="ADAL" clId="{3C5C0CD8-6F47-47DD-B936-8197901D32FC}" dt="2022-04-05T16:01:15.227" v="15" actId="700"/>
          <ac:spMkLst>
            <pc:docMk/>
            <pc:sldMk cId="988876183" sldId="259"/>
            <ac:spMk id="7" creationId="{A2C7D24F-210A-408A-AE41-A3B5BE8C7058}"/>
          </ac:spMkLst>
        </pc:spChg>
        <pc:spChg chg="add del mod ord">
          <ac:chgData name="Hinchman, Amanda" userId="6e65173a-c7ce-4dd6-850a-0f63f9eda11b" providerId="ADAL" clId="{3C5C0CD8-6F47-47DD-B936-8197901D32FC}" dt="2022-04-05T16:01:26.858" v="16" actId="700"/>
          <ac:spMkLst>
            <pc:docMk/>
            <pc:sldMk cId="988876183" sldId="259"/>
            <ac:spMk id="8" creationId="{A252E94B-1CE9-4F5F-8DE8-00FF801933C4}"/>
          </ac:spMkLst>
        </pc:spChg>
        <pc:spChg chg="add del mod ord">
          <ac:chgData name="Hinchman, Amanda" userId="6e65173a-c7ce-4dd6-850a-0f63f9eda11b" providerId="ADAL" clId="{3C5C0CD8-6F47-47DD-B936-8197901D32FC}" dt="2022-04-05T16:02:00.958" v="34" actId="700"/>
          <ac:spMkLst>
            <pc:docMk/>
            <pc:sldMk cId="988876183" sldId="259"/>
            <ac:spMk id="9" creationId="{DDE68EDA-F21B-4F0B-9BDE-534325911313}"/>
          </ac:spMkLst>
        </pc:spChg>
        <pc:spChg chg="add del mod ord">
          <ac:chgData name="Hinchman, Amanda" userId="6e65173a-c7ce-4dd6-850a-0f63f9eda11b" providerId="ADAL" clId="{3C5C0CD8-6F47-47DD-B936-8197901D32FC}" dt="2022-04-05T16:02:00.958" v="34" actId="700"/>
          <ac:spMkLst>
            <pc:docMk/>
            <pc:sldMk cId="988876183" sldId="259"/>
            <ac:spMk id="10" creationId="{CB5AC595-4BB3-41D2-BE83-95B71E544CB3}"/>
          </ac:spMkLst>
        </pc:spChg>
        <pc:spChg chg="add del">
          <ac:chgData name="Hinchman, Amanda" userId="6e65173a-c7ce-4dd6-850a-0f63f9eda11b" providerId="ADAL" clId="{3C5C0CD8-6F47-47DD-B936-8197901D32FC}" dt="2022-04-05T16:02:06.515" v="36" actId="26606"/>
          <ac:spMkLst>
            <pc:docMk/>
            <pc:sldMk cId="988876183" sldId="259"/>
            <ac:spMk id="11" creationId="{57845966-6EFC-468A-9CC7-BAB4B95854E7}"/>
          </ac:spMkLst>
        </pc:spChg>
        <pc:spChg chg="add del">
          <ac:chgData name="Hinchman, Amanda" userId="6e65173a-c7ce-4dd6-850a-0f63f9eda11b" providerId="ADAL" clId="{3C5C0CD8-6F47-47DD-B936-8197901D32FC}" dt="2022-04-05T16:02:06.515" v="36" actId="26606"/>
          <ac:spMkLst>
            <pc:docMk/>
            <pc:sldMk cId="988876183" sldId="259"/>
            <ac:spMk id="12" creationId="{ADAD1991-FFD1-4E94-ABAB-7560D33008E4}"/>
          </ac:spMkLst>
        </pc:spChg>
        <pc:spChg chg="add del">
          <ac:chgData name="Hinchman, Amanda" userId="6e65173a-c7ce-4dd6-850a-0f63f9eda11b" providerId="ADAL" clId="{3C5C0CD8-6F47-47DD-B936-8197901D32FC}" dt="2022-04-05T16:02:08.266" v="38" actId="26606"/>
          <ac:spMkLst>
            <pc:docMk/>
            <pc:sldMk cId="988876183" sldId="259"/>
            <ac:spMk id="15" creationId="{7BDAC5B6-20CE-447F-8BA1-F2274AC7AE5B}"/>
          </ac:spMkLst>
        </pc:spChg>
        <pc:spChg chg="add del">
          <ac:chgData name="Hinchman, Amanda" userId="6e65173a-c7ce-4dd6-850a-0f63f9eda11b" providerId="ADAL" clId="{3C5C0CD8-6F47-47DD-B936-8197901D32FC}" dt="2022-04-05T16:02:08.266" v="38" actId="26606"/>
          <ac:spMkLst>
            <pc:docMk/>
            <pc:sldMk cId="988876183" sldId="259"/>
            <ac:spMk id="16" creationId="{D1D22B31-BF8F-446B-9009-8A251FB177CB}"/>
          </ac:spMkLst>
        </pc:spChg>
        <pc:spChg chg="add del">
          <ac:chgData name="Hinchman, Amanda" userId="6e65173a-c7ce-4dd6-850a-0f63f9eda11b" providerId="ADAL" clId="{3C5C0CD8-6F47-47DD-B936-8197901D32FC}" dt="2022-04-05T16:02:09.569" v="40" actId="26606"/>
          <ac:spMkLst>
            <pc:docMk/>
            <pc:sldMk cId="988876183" sldId="259"/>
            <ac:spMk id="18" creationId="{C6B298B9-AA3F-4E48-9ADE-DD1A49F40A94}"/>
          </ac:spMkLst>
        </pc:spChg>
        <pc:spChg chg="add del">
          <ac:chgData name="Hinchman, Amanda" userId="6e65173a-c7ce-4dd6-850a-0f63f9eda11b" providerId="ADAL" clId="{3C5C0CD8-6F47-47DD-B936-8197901D32FC}" dt="2022-04-05T16:02:09.569" v="40" actId="26606"/>
          <ac:spMkLst>
            <pc:docMk/>
            <pc:sldMk cId="988876183" sldId="259"/>
            <ac:spMk id="19" creationId="{78A6362C-DAA2-46F0-8F9D-238EA1E6FD27}"/>
          </ac:spMkLst>
        </pc:spChg>
        <pc:spChg chg="add del">
          <ac:chgData name="Hinchman, Amanda" userId="6e65173a-c7ce-4dd6-850a-0f63f9eda11b" providerId="ADAL" clId="{3C5C0CD8-6F47-47DD-B936-8197901D32FC}" dt="2022-04-05T16:02:16.650" v="42" actId="26606"/>
          <ac:spMkLst>
            <pc:docMk/>
            <pc:sldMk cId="988876183" sldId="259"/>
            <ac:spMk id="21" creationId="{7BDAC5B6-20CE-447F-8BA1-F2274AC7AE5B}"/>
          </ac:spMkLst>
        </pc:spChg>
        <pc:spChg chg="add del">
          <ac:chgData name="Hinchman, Amanda" userId="6e65173a-c7ce-4dd6-850a-0f63f9eda11b" providerId="ADAL" clId="{3C5C0CD8-6F47-47DD-B936-8197901D32FC}" dt="2022-04-05T16:02:16.650" v="42" actId="26606"/>
          <ac:spMkLst>
            <pc:docMk/>
            <pc:sldMk cId="988876183" sldId="259"/>
            <ac:spMk id="22" creationId="{D1D22B31-BF8F-446B-9009-8A251FB177CB}"/>
          </ac:spMkLst>
        </pc:spChg>
        <pc:spChg chg="add del">
          <ac:chgData name="Hinchman, Amanda" userId="6e65173a-c7ce-4dd6-850a-0f63f9eda11b" providerId="ADAL" clId="{3C5C0CD8-6F47-47DD-B936-8197901D32FC}" dt="2022-04-05T16:02:25.840" v="46" actId="26606"/>
          <ac:spMkLst>
            <pc:docMk/>
            <pc:sldMk cId="988876183" sldId="259"/>
            <ac:spMk id="24" creationId="{C6B298B9-AA3F-4E48-9ADE-DD1A49F40A94}"/>
          </ac:spMkLst>
        </pc:spChg>
        <pc:spChg chg="add del">
          <ac:chgData name="Hinchman, Amanda" userId="6e65173a-c7ce-4dd6-850a-0f63f9eda11b" providerId="ADAL" clId="{3C5C0CD8-6F47-47DD-B936-8197901D32FC}" dt="2022-04-05T16:02:25.840" v="46" actId="26606"/>
          <ac:spMkLst>
            <pc:docMk/>
            <pc:sldMk cId="988876183" sldId="259"/>
            <ac:spMk id="25" creationId="{78A6362C-DAA2-46F0-8F9D-238EA1E6FD27}"/>
          </ac:spMkLst>
        </pc:spChg>
        <pc:spChg chg="add del">
          <ac:chgData name="Hinchman, Amanda" userId="6e65173a-c7ce-4dd6-850a-0f63f9eda11b" providerId="ADAL" clId="{3C5C0CD8-6F47-47DD-B936-8197901D32FC}" dt="2022-04-05T16:02:25.828" v="45" actId="26606"/>
          <ac:spMkLst>
            <pc:docMk/>
            <pc:sldMk cId="988876183" sldId="259"/>
            <ac:spMk id="30" creationId="{7BDAC5B6-20CE-447F-8BA1-F2274AC7AE5B}"/>
          </ac:spMkLst>
        </pc:spChg>
        <pc:spChg chg="add del">
          <ac:chgData name="Hinchman, Amanda" userId="6e65173a-c7ce-4dd6-850a-0f63f9eda11b" providerId="ADAL" clId="{3C5C0CD8-6F47-47DD-B936-8197901D32FC}" dt="2022-04-05T16:02:25.828" v="45" actId="26606"/>
          <ac:spMkLst>
            <pc:docMk/>
            <pc:sldMk cId="988876183" sldId="259"/>
            <ac:spMk id="32" creationId="{D1D22B31-BF8F-446B-9009-8A251FB177CB}"/>
          </ac:spMkLst>
        </pc:spChg>
        <pc:spChg chg="add del">
          <ac:chgData name="Hinchman, Amanda" userId="6e65173a-c7ce-4dd6-850a-0f63f9eda11b" providerId="ADAL" clId="{3C5C0CD8-6F47-47DD-B936-8197901D32FC}" dt="2022-04-05T16:02:40.862" v="48"/>
          <ac:spMkLst>
            <pc:docMk/>
            <pc:sldMk cId="988876183" sldId="259"/>
            <ac:spMk id="34" creationId="{C6B298B9-AA3F-4E48-9ADE-DD1A49F40A94}"/>
          </ac:spMkLst>
        </pc:spChg>
        <pc:spChg chg="add del">
          <ac:chgData name="Hinchman, Amanda" userId="6e65173a-c7ce-4dd6-850a-0f63f9eda11b" providerId="ADAL" clId="{3C5C0CD8-6F47-47DD-B936-8197901D32FC}" dt="2022-04-05T16:02:40.862" v="48"/>
          <ac:spMkLst>
            <pc:docMk/>
            <pc:sldMk cId="988876183" sldId="259"/>
            <ac:spMk id="35" creationId="{78A6362C-DAA2-46F0-8F9D-238EA1E6FD27}"/>
          </ac:spMkLst>
        </pc:spChg>
        <pc:picChg chg="mod">
          <ac:chgData name="Hinchman, Amanda" userId="6e65173a-c7ce-4dd6-850a-0f63f9eda11b" providerId="ADAL" clId="{3C5C0CD8-6F47-47DD-B936-8197901D32FC}" dt="2022-04-05T16:02:25.828" v="45" actId="26606"/>
          <ac:picMkLst>
            <pc:docMk/>
            <pc:sldMk cId="988876183" sldId="259"/>
            <ac:picMk id="3" creationId="{3C1CE967-A374-B847-80B2-001BAA46DABD}"/>
          </ac:picMkLst>
        </pc:picChg>
        <pc:picChg chg="add del">
          <ac:chgData name="Hinchman, Amanda" userId="6e65173a-c7ce-4dd6-850a-0f63f9eda11b" providerId="ADAL" clId="{3C5C0CD8-6F47-47DD-B936-8197901D32FC}" dt="2022-04-05T16:02:06.515" v="36" actId="26606"/>
          <ac:picMkLst>
            <pc:docMk/>
            <pc:sldMk cId="988876183" sldId="259"/>
            <ac:picMk id="13" creationId="{75554383-98AF-4A47-BB65-705FAAA4BE6A}"/>
          </ac:picMkLst>
        </pc:picChg>
      </pc:sldChg>
      <pc:sldChg chg="new del setBg">
        <pc:chgData name="Hinchman, Amanda" userId="6e65173a-c7ce-4dd6-850a-0f63f9eda11b" providerId="ADAL" clId="{3C5C0CD8-6F47-47DD-B936-8197901D32FC}" dt="2022-04-05T15:47:05.539" v="5" actId="47"/>
        <pc:sldMkLst>
          <pc:docMk/>
          <pc:sldMk cId="4241389325" sldId="260"/>
        </pc:sldMkLst>
      </pc:sldChg>
      <pc:sldChg chg="new del">
        <pc:chgData name="Hinchman, Amanda" userId="6e65173a-c7ce-4dd6-850a-0f63f9eda11b" providerId="ADAL" clId="{3C5C0CD8-6F47-47DD-B936-8197901D32FC}" dt="2022-04-05T15:47:15.682" v="6" actId="2696"/>
        <pc:sldMkLst>
          <pc:docMk/>
          <pc:sldMk cId="1564573115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A4C3-92A0-6C44-9751-FE59F1A352B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AC6-B4B5-2849-8FA7-87D66AF87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A4C3-92A0-6C44-9751-FE59F1A352B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AC6-B4B5-2849-8FA7-87D66AF87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0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A4C3-92A0-6C44-9751-FE59F1A352B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AC6-B4B5-2849-8FA7-87D66AF87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6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A4C3-92A0-6C44-9751-FE59F1A352B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AC6-B4B5-2849-8FA7-87D66AF87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8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A4C3-92A0-6C44-9751-FE59F1A352B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AC6-B4B5-2849-8FA7-87D66AF87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3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A4C3-92A0-6C44-9751-FE59F1A352B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AC6-B4B5-2849-8FA7-87D66AF87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4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A4C3-92A0-6C44-9751-FE59F1A352B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AC6-B4B5-2849-8FA7-87D66AF87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A4C3-92A0-6C44-9751-FE59F1A352B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AC6-B4B5-2849-8FA7-87D66AF87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4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A4C3-92A0-6C44-9751-FE59F1A352B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AC6-B4B5-2849-8FA7-87D66AF87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4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A4C3-92A0-6C44-9751-FE59F1A352B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AC6-B4B5-2849-8FA7-87D66AF87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0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A4C3-92A0-6C44-9751-FE59F1A352B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8AC6-B4B5-2849-8FA7-87D66AF87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7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4A4C3-92A0-6C44-9751-FE59F1A352B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88AC6-B4B5-2849-8FA7-87D66AF87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4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0DBAF3-1BE0-9541-B52C-6ED8072ED7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25" r="13025"/>
          <a:stretch/>
        </p:blipFill>
        <p:spPr>
          <a:xfrm>
            <a:off x="-1" y="0"/>
            <a:ext cx="9144001" cy="518077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06A247F-40FF-1840-9425-F61E26F51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62908"/>
            <a:ext cx="5029200" cy="8825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D4E53"/>
                </a:solidFill>
                <a:latin typeface="Century Gothic" panose="020B0502020202020204" pitchFamily="34" charset="0"/>
              </a:rPr>
              <a:t>CLICK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181DE07-1FFD-8048-B839-B8D32C1DF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9799" y="5904158"/>
            <a:ext cx="3160986" cy="397882"/>
          </a:xfrm>
        </p:spPr>
        <p:txBody>
          <a:bodyPr>
            <a:normAutofit/>
          </a:bodyPr>
          <a:lstStyle/>
          <a:p>
            <a:pPr algn="l"/>
            <a:r>
              <a:rPr lang="en-US" sz="1350" dirty="0">
                <a:solidFill>
                  <a:srgbClr val="4D4E53"/>
                </a:solidFill>
                <a:latin typeface="Century Gothic" panose="020B0502020202020204" pitchFamily="34" charset="0"/>
              </a:rPr>
              <a:t>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AEDF05-E380-594D-B9D1-19B04B1F569C}"/>
              </a:ext>
            </a:extLst>
          </p:cNvPr>
          <p:cNvSpPr/>
          <p:nvPr/>
        </p:nvSpPr>
        <p:spPr>
          <a:xfrm>
            <a:off x="3653844" y="0"/>
            <a:ext cx="1836312" cy="1549637"/>
          </a:xfrm>
          <a:prstGeom prst="rect">
            <a:avLst/>
          </a:prstGeom>
          <a:solidFill>
            <a:srgbClr val="611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E53CF0-193E-EE41-BA44-69783621BF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34200" y="201871"/>
            <a:ext cx="1675599" cy="103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6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447120-9404-6442-A293-82B6F5BE15FF}"/>
              </a:ext>
            </a:extLst>
          </p:cNvPr>
          <p:cNvSpPr/>
          <p:nvPr/>
        </p:nvSpPr>
        <p:spPr>
          <a:xfrm>
            <a:off x="4105971" y="6144397"/>
            <a:ext cx="932057" cy="713603"/>
          </a:xfrm>
          <a:prstGeom prst="rect">
            <a:avLst/>
          </a:prstGeom>
          <a:solidFill>
            <a:srgbClr val="611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79DFD-E0B5-E144-9836-961A697BE6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89380" y="6273430"/>
            <a:ext cx="763658" cy="4699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4BAAA4-E1DC-40DA-889F-8DFC09F3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DF0C8D-326F-4DF8-B38F-B73BBE7CC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4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5F83F3-BFDF-1541-AB03-2B2B7A0CA494}"/>
              </a:ext>
            </a:extLst>
          </p:cNvPr>
          <p:cNvSpPr/>
          <p:nvPr/>
        </p:nvSpPr>
        <p:spPr>
          <a:xfrm flipV="1">
            <a:off x="3981531" y="6000750"/>
            <a:ext cx="1180938" cy="857250"/>
          </a:xfrm>
          <a:prstGeom prst="rect">
            <a:avLst/>
          </a:prstGeom>
          <a:solidFill>
            <a:srgbClr val="4D4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3F7E9D-85FC-3B4C-ADBD-1FE4B5E668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90171" y="6194403"/>
            <a:ext cx="763658" cy="46994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E1D6A46-C90C-44C9-980F-9A7A58CBE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11856E-9461-422F-A371-F14FE687BF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0FF184E-9D68-4EFD-B786-9577A26EFA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9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1CE967-A374-B847-80B2-001BAA46D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49" y="2024946"/>
            <a:ext cx="3771901" cy="30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76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060AAC49137648A872B05D25C88A30" ma:contentTypeVersion="19" ma:contentTypeDescription="Create a new document." ma:contentTypeScope="" ma:versionID="38f912eefea622345d3918b238d3bc6b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fd4b6ec2-1d26-49ba-9756-8e3cd72de1f3" xmlns:ns4="74e908bd-75b5-456d-932c-35be98c5ebdb" targetNamespace="http://schemas.microsoft.com/office/2006/metadata/properties" ma:root="true" ma:fieldsID="fc98838784aa0346b35c3fe4cdda9e86" ns1:_="" ns2:_="" ns3:_="" ns4:_="">
    <xsd:import namespace="http://schemas.microsoft.com/sharepoint/v3"/>
    <xsd:import namespace="http://schemas.microsoft.com/sharepoint/v3/fields"/>
    <xsd:import namespace="fd4b6ec2-1d26-49ba-9756-8e3cd72de1f3"/>
    <xsd:import namespace="74e908bd-75b5-456d-932c-35be98c5ebdb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3:Year"/>
                <xsd:element ref="ns3:Doc_x0020_Type"/>
                <xsd:element ref="ns1:ol_Departmen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j9df1e12ee134dccb217b2f12e993261" minOccurs="0"/>
                <xsd:element ref="ns4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ol_Department" ma:index="5" nillable="true" ma:displayName="Department" ma:hidden="true" ma:internalName="ol_Department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2" nillable="true" ma:displayName="Status" ma:default="Not Started" ma:internalName="_Status" ma:readOnly="false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b6ec2-1d26-49ba-9756-8e3cd72de1f3" elementFormDefault="qualified">
    <xsd:import namespace="http://schemas.microsoft.com/office/2006/documentManagement/types"/>
    <xsd:import namespace="http://schemas.microsoft.com/office/infopath/2007/PartnerControls"/>
    <xsd:element name="Year" ma:index="3" ma:displayName="Year" ma:internalName="Year" ma:readOnly="false">
      <xsd:simpleType>
        <xsd:restriction base="dms:Text">
          <xsd:maxLength value="255"/>
        </xsd:restriction>
      </xsd:simpleType>
    </xsd:element>
    <xsd:element name="Doc_x0020_Type" ma:index="4" ma:displayName="Doc Type" ma:list="{e6a0191a-789e-436d-bded-66e75b1b3f42}" ma:internalName="Doc_x0020_Type" ma:readOnly="false" ma:showField="Title">
      <xsd:simpleType>
        <xsd:restriction base="dms:Lookup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hidden="true" ma:internalName="MediaServiceKeyPoints" ma:readOnly="true">
      <xsd:simpleType>
        <xsd:restriction base="dms:Note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j9df1e12ee134dccb217b2f12e993261" ma:index="19" nillable="true" ma:taxonomy="true" ma:internalName="j9df1e12ee134dccb217b2f12e993261" ma:taxonomyFieldName="Document_x0020_Type" ma:displayName="Document Type" ma:readOnly="false" ma:default="" ma:fieldId="{39df1e12-ee13-4dcc-b217-b2f12e993261}" ma:sspId="84f804cb-cc43-4967-85d4-cf6613229e16" ma:termSetId="594c7eee-da35-438b-ab56-179d0c0ca2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4f804cb-cc43-4967-85d4-cf6613229e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908bd-75b5-456d-932c-35be98c5ebdb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d66d69b-2484-4924-845f-9f29cd9d1406}" ma:internalName="TaxCatchAll" ma:readOnly="false" ma:showField="CatchAllData" ma:web="74e908bd-75b5-456d-932c-35be98c5eb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tatus xmlns="http://schemas.microsoft.com/sharepoint/v3/fields">Not Started</_Status>
    <TaxCatchAll xmlns="74e908bd-75b5-456d-932c-35be98c5ebdb">
      <Value>15</Value>
    </TaxCatchAll>
    <Year xmlns="fd4b6ec2-1d26-49ba-9756-8e3cd72de1f3">2021</Year>
    <ol_Department xmlns="http://schemas.microsoft.com/sharepoint/v3">Marketing</ol_Department>
    <j9df1e12ee134dccb217b2f12e993261 xmlns="fd4b6ec2-1d26-49ba-9756-8e3cd72de1f3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d988166b-730c-4d22-8f3a-885eaee99940</TermId>
        </TermInfo>
      </Terms>
    </j9df1e12ee134dccb217b2f12e993261>
    <Doc_x0020_Type xmlns="fd4b6ec2-1d26-49ba-9756-8e3cd72de1f3">22</Doc_x0020_Type>
    <lcf76f155ced4ddcb4097134ff3c332f xmlns="fd4b6ec2-1d26-49ba-9756-8e3cd72de1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D1A214-D4C7-4475-B51C-8040DFAF7F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2796A1-F1FA-4575-8670-6F48D28A23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fd4b6ec2-1d26-49ba-9756-8e3cd72de1f3"/>
    <ds:schemaRef ds:uri="74e908bd-75b5-456d-932c-35be98c5eb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55C13C-6FB1-4BCD-A757-BBF68DB6FB2B}">
  <ds:schemaRefs>
    <ds:schemaRef ds:uri="74e908bd-75b5-456d-932c-35be98c5ebdb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sharepoint/v3/field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fd4b6ec2-1d26-49ba-9756-8e3cd72de1f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1107</TotalTime>
  <Words>5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CLICK TO ADD TITLE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PowerPoint Template</dc:title>
  <dc:creator>Turley, Bridget</dc:creator>
  <cp:lastModifiedBy>Hinchman, Amanda</cp:lastModifiedBy>
  <cp:revision>10</cp:revision>
  <dcterms:created xsi:type="dcterms:W3CDTF">2021-06-09T17:54:39Z</dcterms:created>
  <dcterms:modified xsi:type="dcterms:W3CDTF">2022-04-05T16:03:58Z</dcterms:modified>
  <cp:contentStatus>Published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0x01010087060AAC49137648A872B05D25C88A30</vt:lpwstr>
  </property>
  <property fmtid="{D5CDD505-2E9C-101B-9397-08002B2CF9AE}" pid="3" name="Document Type">
    <vt:lpwstr>15;#Template|d988166b-730c-4d22-8f3a-885eaee99940</vt:lpwstr>
  </property>
  <property fmtid="{D5CDD505-2E9C-101B-9397-08002B2CF9AE}" pid="4" name="MediaServiceImageTags">
    <vt:lpwstr/>
  </property>
</Properties>
</file>